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57" r:id="rId3"/>
    <p:sldId id="258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00FFFF"/>
    <a:srgbClr val="FF00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A6745-1A9A-45D5-AE6F-121EF8034178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2A2876-03F8-4A5A-A8FE-D0338B777D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2A2876-03F8-4A5A-A8FE-D0338B777D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8C5F6-7C7F-4EE9-9CD2-867B169AA0AE}" type="datetimeFigureOut">
              <a:rPr lang="en-US" smtClean="0"/>
              <a:pPr/>
              <a:t>4/19/2012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157194-8F37-489E-A75F-E1EC9639C8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900" u="sng" dirty="0" smtClean="0">
                <a:solidFill>
                  <a:schemeClr val="accent5"/>
                </a:solidFill>
                <a:latin typeface="Script MT Bold" pitchFamily="66" charset="0"/>
              </a:rPr>
              <a:t>James Madison</a:t>
            </a:r>
            <a:r>
              <a:rPr lang="en-US" dirty="0" smtClean="0">
                <a:latin typeface="Script MT Bold" pitchFamily="66" charset="0"/>
              </a:rPr>
              <a:t/>
            </a:r>
            <a:br>
              <a:rPr lang="en-US" dirty="0" smtClean="0">
                <a:latin typeface="Script MT Bold" pitchFamily="66" charset="0"/>
              </a:rPr>
            </a:br>
            <a:endParaRPr lang="en-US" dirty="0">
              <a:latin typeface="Script MT Bold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05150" y="1733550"/>
            <a:ext cx="2933700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762000"/>
            <a:ext cx="7620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r>
              <a:rPr lang="en-US" u="sng" dirty="0" smtClean="0">
                <a:solidFill>
                  <a:srgbClr val="FF00FF"/>
                </a:solidFill>
                <a:latin typeface="Franklin Gothic Medium" pitchFamily="34" charset="0"/>
              </a:rPr>
              <a:t>Early Life Facts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James Madison was born on March 16, 1751.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He was the oldest of 12 children.</a:t>
            </a:r>
            <a:r>
              <a:rPr lang="en-US" dirty="0" smtClean="0">
                <a:solidFill>
                  <a:srgbClr val="00B0F0"/>
                </a:solidFill>
              </a:rPr>
              <a:t> He w</a:t>
            </a:r>
            <a:r>
              <a:rPr lang="en-US" dirty="0" smtClean="0">
                <a:solidFill>
                  <a:srgbClr val="00B0F0"/>
                </a:solidFill>
              </a:rPr>
              <a:t>ent to the </a:t>
            </a:r>
            <a:r>
              <a:rPr lang="en-US" dirty="0" smtClean="0">
                <a:solidFill>
                  <a:srgbClr val="00B0F0"/>
                </a:solidFill>
              </a:rPr>
              <a:t>College of New </a:t>
            </a:r>
            <a:r>
              <a:rPr lang="en-US" dirty="0" smtClean="0">
                <a:solidFill>
                  <a:srgbClr val="00B0F0"/>
                </a:solidFill>
              </a:rPr>
              <a:t>Jersey, which is now Princeton University </a:t>
            </a:r>
            <a:r>
              <a:rPr lang="en-US" dirty="0" smtClean="0">
                <a:solidFill>
                  <a:srgbClr val="00B0F0"/>
                </a:solidFill>
              </a:rPr>
              <a:t>when he was </a:t>
            </a:r>
            <a:r>
              <a:rPr lang="en-US" dirty="0" smtClean="0">
                <a:solidFill>
                  <a:srgbClr val="00B0F0"/>
                </a:solidFill>
              </a:rPr>
              <a:t>18.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dirty="0" smtClean="0">
                <a:solidFill>
                  <a:srgbClr val="00B0F0"/>
                </a:solidFill>
              </a:rPr>
              <a:t>He always studied and graduated in 1771.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rgbClr val="00B0F0"/>
              </a:solidFill>
            </a:endParaRPr>
          </a:p>
          <a:p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66800" y="3200400"/>
            <a:ext cx="586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FF00"/>
                </a:solidFill>
                <a:latin typeface="Franklin Gothic Medium" pitchFamily="34" charset="0"/>
              </a:rPr>
              <a:t>Studies &amp; Interests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6600FF"/>
                </a:solidFill>
                <a:latin typeface="+mj-lt"/>
              </a:rPr>
              <a:t>Studied </a:t>
            </a:r>
            <a:r>
              <a:rPr lang="en-US" dirty="0" smtClean="0">
                <a:solidFill>
                  <a:srgbClr val="6600FF"/>
                </a:solidFill>
                <a:latin typeface="+mj-lt"/>
              </a:rPr>
              <a:t>philosophy, </a:t>
            </a:r>
            <a:r>
              <a:rPr lang="en-US" dirty="0" smtClean="0">
                <a:solidFill>
                  <a:srgbClr val="6600FF"/>
                </a:solidFill>
                <a:latin typeface="+mj-lt"/>
              </a:rPr>
              <a:t>Hebrew, etc.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6600FF"/>
                </a:solidFill>
                <a:latin typeface="+mj-lt"/>
              </a:rPr>
              <a:t> Interested in being a minister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6600FF"/>
                </a:solidFill>
                <a:latin typeface="+mj-lt"/>
              </a:rPr>
              <a:t>Quiet voice prevents </a:t>
            </a:r>
            <a:r>
              <a:rPr lang="en-US" dirty="0" smtClean="0">
                <a:solidFill>
                  <a:srgbClr val="6600FF"/>
                </a:solidFill>
                <a:latin typeface="+mj-lt"/>
              </a:rPr>
              <a:t>him from </a:t>
            </a:r>
            <a:r>
              <a:rPr lang="en-US" dirty="0" smtClean="0">
                <a:solidFill>
                  <a:srgbClr val="6600FF"/>
                </a:solidFill>
                <a:latin typeface="+mj-lt"/>
              </a:rPr>
              <a:t>being a minister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rgbClr val="6600FF"/>
                </a:solidFill>
                <a:latin typeface="+mj-lt"/>
              </a:rPr>
              <a:t>Turned to politics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+mj-lt"/>
            </a:endParaRPr>
          </a:p>
          <a:p>
            <a:endParaRPr lang="en-US" dirty="0" smtClean="0">
              <a:latin typeface="Franklin Gothic Medium" pitchFamily="34" charset="0"/>
            </a:endParaRPr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1242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Baskerville Old Face" pitchFamily="18" charset="0"/>
              </a:rPr>
              <a:t>Political Career</a:t>
            </a:r>
          </a:p>
          <a:p>
            <a:r>
              <a:rPr lang="en-US" sz="2000" dirty="0" smtClean="0"/>
              <a:t>Went into politics in 1774</a:t>
            </a:r>
          </a:p>
          <a:p>
            <a:r>
              <a:rPr lang="en-US" sz="2000" dirty="0" smtClean="0"/>
              <a:t>Elected to Committee of Safety in Orange County, VA</a:t>
            </a:r>
          </a:p>
          <a:p>
            <a:r>
              <a:rPr lang="en-US" sz="2000" dirty="0" smtClean="0"/>
              <a:t>Served in Virginia’s revolutionary assembly, met Thomas Jefferson</a:t>
            </a:r>
          </a:p>
          <a:p>
            <a:r>
              <a:rPr lang="en-US" sz="2000" dirty="0" smtClean="0"/>
              <a:t>Virginia assembly elects Madison to Governor’s Council  in 1778</a:t>
            </a:r>
          </a:p>
          <a:p>
            <a:r>
              <a:rPr lang="en-US" sz="2000" dirty="0" smtClean="0"/>
              <a:t>Elected to Continental Congress in December 1779</a:t>
            </a:r>
          </a:p>
          <a:p>
            <a:r>
              <a:rPr lang="en-US" sz="2000" dirty="0" smtClean="0"/>
              <a:t>1780-went into Congress with no power to raise price of taxes</a:t>
            </a:r>
          </a:p>
          <a:p>
            <a:r>
              <a:rPr lang="en-US" sz="2000" dirty="0" smtClean="0"/>
              <a:t>It was complicated to pay national </a:t>
            </a:r>
            <a:r>
              <a:rPr lang="en-US" sz="2000" dirty="0" smtClean="0"/>
              <a:t>debts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533400"/>
            <a:ext cx="7543800" cy="884236"/>
          </a:xfrm>
        </p:spPr>
        <p:txBody>
          <a:bodyPr>
            <a:normAutofit/>
          </a:bodyPr>
          <a:lstStyle/>
          <a:p>
            <a:endParaRPr lang="en-US" sz="1600" u="sng" dirty="0">
              <a:latin typeface="Franklin Gothic Medium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6600FF"/>
                </a:solidFill>
                <a:latin typeface="Curlz MT" pitchFamily="82" charset="0"/>
              </a:rPr>
              <a:t>In 1783, Madison returned to Virginia to study science, laws, and history, but it was hard because the citizens of Orange County were electing him to state assembly.</a:t>
            </a:r>
          </a:p>
          <a:p>
            <a:pPr>
              <a:buNone/>
            </a:pPr>
            <a:r>
              <a:rPr lang="en-US" b="1" dirty="0" smtClean="0">
                <a:solidFill>
                  <a:srgbClr val="6600FF"/>
                </a:solidFill>
                <a:latin typeface="Curlz MT" pitchFamily="82" charset="0"/>
              </a:rPr>
              <a:t>James Madison’s opponent, Patrick Henry, strongly supported teachers that taught Christianity.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en-US" sz="2400" b="1" u="sng" dirty="0" smtClean="0">
                <a:solidFill>
                  <a:srgbClr val="00B0F0"/>
                </a:solidFill>
                <a:latin typeface="Ravie" pitchFamily="82" charset="0"/>
              </a:rPr>
              <a:t>1787</a:t>
            </a:r>
            <a:r>
              <a:rPr lang="en-US" sz="2400" b="1" dirty="0" smtClean="0">
                <a:solidFill>
                  <a:srgbClr val="00B0F0"/>
                </a:solidFill>
                <a:latin typeface="Ravie" pitchFamily="82" charset="0"/>
              </a:rPr>
              <a:t>-Madison goes to Constitutional Convention and represents Virginia</a:t>
            </a:r>
          </a:p>
          <a:p>
            <a:pPr>
              <a:buBlip>
                <a:blip r:embed="rId2"/>
              </a:buBlip>
            </a:pPr>
            <a:r>
              <a:rPr lang="en-US" sz="2400" b="1" dirty="0" smtClean="0">
                <a:solidFill>
                  <a:srgbClr val="00B0F0"/>
                </a:solidFill>
                <a:latin typeface="Ravie" pitchFamily="82" charset="0"/>
              </a:rPr>
              <a:t>Fought for stronger central government</a:t>
            </a:r>
          </a:p>
          <a:p>
            <a:pPr>
              <a:buBlip>
                <a:blip r:embed="rId2"/>
              </a:buBlip>
            </a:pPr>
            <a:endParaRPr lang="en-US" sz="2400" b="1" dirty="0" smtClean="0">
              <a:solidFill>
                <a:srgbClr val="00B0F0"/>
              </a:solidFill>
              <a:latin typeface="Ravie" pitchFamily="82" charset="0"/>
            </a:endParaRPr>
          </a:p>
          <a:p>
            <a:pPr>
              <a:buBlip>
                <a:blip r:embed="rId2"/>
              </a:buBlip>
            </a:pPr>
            <a:endParaRPr lang="en-US" sz="2400" b="1" dirty="0" smtClean="0">
              <a:solidFill>
                <a:srgbClr val="00B0F0"/>
              </a:solidFill>
              <a:latin typeface="Ravie" pitchFamily="82" charset="0"/>
            </a:endParaRPr>
          </a:p>
          <a:p>
            <a:pPr>
              <a:buBlip>
                <a:blip r:embed="rId2"/>
              </a:buBlip>
            </a:pPr>
            <a:endParaRPr lang="en-US" b="1" dirty="0" smtClean="0">
              <a:solidFill>
                <a:srgbClr val="0070C0"/>
              </a:solidFill>
              <a:latin typeface="Gigi" pitchFamily="82" charset="0"/>
            </a:endParaRPr>
          </a:p>
          <a:p>
            <a:pPr>
              <a:buBlip>
                <a:blip r:embed="rId2"/>
              </a:buBlip>
            </a:pPr>
            <a:endParaRPr lang="en-US" b="1" dirty="0">
              <a:solidFill>
                <a:srgbClr val="00FF00"/>
              </a:solidFill>
              <a:latin typeface="Gigi" pitchFamily="8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198</Words>
  <Application>Microsoft Office PowerPoint</Application>
  <PresentationFormat>On-screen Show (4:3)</PresentationFormat>
  <Paragraphs>29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James Madison 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James Madison</dc:title>
  <dc:creator>melia</dc:creator>
  <cp:lastModifiedBy>melia</cp:lastModifiedBy>
  <cp:revision>14</cp:revision>
  <dcterms:created xsi:type="dcterms:W3CDTF">2012-03-23T14:48:46Z</dcterms:created>
  <dcterms:modified xsi:type="dcterms:W3CDTF">2012-04-19T15:09:31Z</dcterms:modified>
</cp:coreProperties>
</file>